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6" r:id="rId2"/>
    <p:sldId id="287" r:id="rId3"/>
    <p:sldId id="288" r:id="rId4"/>
    <p:sldId id="283" r:id="rId5"/>
    <p:sldId id="284" r:id="rId6"/>
    <p:sldId id="285" r:id="rId7"/>
    <p:sldId id="289" r:id="rId8"/>
    <p:sldId id="290" r:id="rId9"/>
    <p:sldId id="291" r:id="rId10"/>
    <p:sldId id="293" r:id="rId11"/>
    <p:sldId id="328" r:id="rId12"/>
    <p:sldId id="295" r:id="rId13"/>
    <p:sldId id="294" r:id="rId14"/>
    <p:sldId id="329" r:id="rId15"/>
    <p:sldId id="296" r:id="rId16"/>
    <p:sldId id="292" r:id="rId17"/>
    <p:sldId id="330" r:id="rId18"/>
    <p:sldId id="298" r:id="rId19"/>
    <p:sldId id="300" r:id="rId20"/>
    <p:sldId id="297" r:id="rId21"/>
    <p:sldId id="302" r:id="rId22"/>
    <p:sldId id="301" r:id="rId23"/>
    <p:sldId id="327" r:id="rId24"/>
    <p:sldId id="303" r:id="rId25"/>
    <p:sldId id="326" r:id="rId26"/>
    <p:sldId id="304" r:id="rId27"/>
    <p:sldId id="299" r:id="rId28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EE614-6459-5D42-845D-981158FC26EC}" v="29" dt="2022-06-10T00:12:12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01"/>
    <p:restoredTop sz="94694"/>
  </p:normalViewPr>
  <p:slideViewPr>
    <p:cSldViewPr snapToGrid="0" snapToObjects="1">
      <p:cViewPr varScale="1">
        <p:scale>
          <a:sx n="96" d="100"/>
          <a:sy n="96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8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1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8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2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757B8-0DFE-1A42-8AE6-A65A2D4EC715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BEE8A-6B5E-824C-B2CD-474FC411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6D15D5-D9C6-CC45-BC01-C108E633C6A6}"/>
              </a:ext>
            </a:extLst>
          </p:cNvPr>
          <p:cNvGrpSpPr/>
          <p:nvPr/>
        </p:nvGrpSpPr>
        <p:grpSpPr>
          <a:xfrm>
            <a:off x="752818" y="2133991"/>
            <a:ext cx="5404616" cy="3719954"/>
            <a:chOff x="752818" y="2133991"/>
            <a:chExt cx="5404616" cy="3719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165A88-8D21-D84E-9EA9-E4088D68E105}"/>
                </a:ext>
              </a:extLst>
            </p:cNvPr>
            <p:cNvGrpSpPr/>
            <p:nvPr/>
          </p:nvGrpSpPr>
          <p:grpSpPr>
            <a:xfrm>
              <a:off x="752818" y="2133991"/>
              <a:ext cx="5404616" cy="3719954"/>
              <a:chOff x="738948" y="2133991"/>
              <a:chExt cx="5404616" cy="37199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91A558-AFEE-8748-A7A9-A3841385EDEB}"/>
                  </a:ext>
                </a:extLst>
              </p:cNvPr>
              <p:cNvSpPr txBox="1"/>
              <p:nvPr/>
            </p:nvSpPr>
            <p:spPr>
              <a:xfrm>
                <a:off x="2991911" y="5484613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51FB7E-52FB-9E45-9F7D-6715DCB05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4364" y="2133991"/>
                <a:ext cx="5029200" cy="34290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215CD0-4E95-F14B-81E9-50DC83426EAF}"/>
                  </a:ext>
                </a:extLst>
              </p:cNvPr>
              <p:cNvSpPr txBox="1"/>
              <p:nvPr/>
            </p:nvSpPr>
            <p:spPr>
              <a:xfrm rot="16200000">
                <a:off x="204863" y="3525325"/>
                <a:ext cx="1714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(genomes/cell)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7F20B-4213-CF43-B30E-86857A14E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12" y="2133991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88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D9008-F30C-2691-A2FC-A4E8CBD9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35E5E5-2496-E8B5-E380-50DB293054A1}"/>
              </a:ext>
            </a:extLst>
          </p:cNvPr>
          <p:cNvGrpSpPr/>
          <p:nvPr/>
        </p:nvGrpSpPr>
        <p:grpSpPr>
          <a:xfrm>
            <a:off x="540626" y="2953756"/>
            <a:ext cx="3521405" cy="3605820"/>
            <a:chOff x="540626" y="2953756"/>
            <a:chExt cx="3521405" cy="36058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F7378-4C2E-4B4A-B758-959FB4954647}"/>
                </a:ext>
              </a:extLst>
            </p:cNvPr>
            <p:cNvSpPr txBox="1"/>
            <p:nvPr/>
          </p:nvSpPr>
          <p:spPr>
            <a:xfrm rot="16200000">
              <a:off x="422805" y="4248834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727FA1-2DA7-FD4D-B9AA-2832CEB75BB1}"/>
                </a:ext>
              </a:extLst>
            </p:cNvPr>
            <p:cNvSpPr txBox="1"/>
            <p:nvPr/>
          </p:nvSpPr>
          <p:spPr>
            <a:xfrm>
              <a:off x="2795968" y="6190244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59737F-7672-C840-BB09-4C3489532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11" y="2953756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69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437C8-E072-4780-4851-DB718E41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35E5E5-2496-E8B5-E380-50DB293054A1}"/>
              </a:ext>
            </a:extLst>
          </p:cNvPr>
          <p:cNvGrpSpPr/>
          <p:nvPr/>
        </p:nvGrpSpPr>
        <p:grpSpPr>
          <a:xfrm>
            <a:off x="540626" y="4131013"/>
            <a:ext cx="3521405" cy="2428563"/>
            <a:chOff x="540626" y="4131013"/>
            <a:chExt cx="3521405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F7378-4C2E-4B4A-B758-959FB4954647}"/>
                </a:ext>
              </a:extLst>
            </p:cNvPr>
            <p:cNvSpPr txBox="1"/>
            <p:nvPr/>
          </p:nvSpPr>
          <p:spPr>
            <a:xfrm rot="16200000">
              <a:off x="422805" y="4248834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727FA1-2DA7-FD4D-B9AA-2832CEB75BB1}"/>
                </a:ext>
              </a:extLst>
            </p:cNvPr>
            <p:cNvSpPr txBox="1"/>
            <p:nvPr/>
          </p:nvSpPr>
          <p:spPr>
            <a:xfrm>
              <a:off x="2795968" y="6190244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02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775D2B-D09F-B5CF-0D0B-6F68AC080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409FB1-31BA-BE42-BE68-3E024C91397F}"/>
              </a:ext>
            </a:extLst>
          </p:cNvPr>
          <p:cNvGrpSpPr/>
          <p:nvPr/>
        </p:nvGrpSpPr>
        <p:grpSpPr>
          <a:xfrm>
            <a:off x="472484" y="3714749"/>
            <a:ext cx="4836165" cy="2744531"/>
            <a:chOff x="472484" y="3714749"/>
            <a:chExt cx="4836165" cy="27445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CE224B-EE62-B844-8FA9-3B62A1F5EEBA}"/>
                </a:ext>
              </a:extLst>
            </p:cNvPr>
            <p:cNvSpPr txBox="1"/>
            <p:nvPr/>
          </p:nvSpPr>
          <p:spPr>
            <a:xfrm rot="16200000">
              <a:off x="-61601" y="4248834"/>
              <a:ext cx="171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A0E2A0-A870-3E4C-B5AB-F1AB7472013B}"/>
                </a:ext>
              </a:extLst>
            </p:cNvPr>
            <p:cNvSpPr txBox="1"/>
            <p:nvPr/>
          </p:nvSpPr>
          <p:spPr>
            <a:xfrm rot="1621407">
              <a:off x="942397" y="5812949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516FDD-881B-724F-BECE-0A05F0CB95C7}"/>
                </a:ext>
              </a:extLst>
            </p:cNvPr>
            <p:cNvSpPr txBox="1"/>
            <p:nvPr/>
          </p:nvSpPr>
          <p:spPr>
            <a:xfrm rot="20595241">
              <a:off x="4042586" y="5858685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34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AE3F9E-CD9D-5EF7-1329-776A9FFD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FE6F594-C92A-AF46-A70F-BB7CDD626609}"/>
              </a:ext>
            </a:extLst>
          </p:cNvPr>
          <p:cNvGrpSpPr/>
          <p:nvPr/>
        </p:nvGrpSpPr>
        <p:grpSpPr>
          <a:xfrm>
            <a:off x="540626" y="2953756"/>
            <a:ext cx="3521405" cy="3605820"/>
            <a:chOff x="540626" y="2953756"/>
            <a:chExt cx="3521405" cy="36058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494AC0-7AC0-3346-930A-CE715E26852C}"/>
                </a:ext>
              </a:extLst>
            </p:cNvPr>
            <p:cNvGrpSpPr/>
            <p:nvPr/>
          </p:nvGrpSpPr>
          <p:grpSpPr>
            <a:xfrm>
              <a:off x="540626" y="4131013"/>
              <a:ext cx="3521405" cy="2428563"/>
              <a:chOff x="540626" y="4131013"/>
              <a:chExt cx="3521405" cy="24285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70D2C2-B159-7D41-9976-76BFB5CFE316}"/>
                  </a:ext>
                </a:extLst>
              </p:cNvPr>
              <p:cNvSpPr txBox="1"/>
              <p:nvPr/>
            </p:nvSpPr>
            <p:spPr>
              <a:xfrm rot="16200000">
                <a:off x="422805" y="4248834"/>
                <a:ext cx="8819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Tp5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2,tot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(A.U.)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E31817-81A1-CF4A-A9C0-61D5BEA5FEA8}"/>
                  </a:ext>
                </a:extLst>
              </p:cNvPr>
              <p:cNvSpPr txBox="1"/>
              <p:nvPr/>
            </p:nvSpPr>
            <p:spPr>
              <a:xfrm>
                <a:off x="2795968" y="6190244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0F3A3B-3E14-3344-BD8A-E3AB7542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11" y="2953756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9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CA93AC-940D-9733-C4A8-92454F32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35E5E5-2496-E8B5-E380-50DB293054A1}"/>
              </a:ext>
            </a:extLst>
          </p:cNvPr>
          <p:cNvGrpSpPr/>
          <p:nvPr/>
        </p:nvGrpSpPr>
        <p:grpSpPr>
          <a:xfrm>
            <a:off x="540626" y="4131013"/>
            <a:ext cx="3521405" cy="2428563"/>
            <a:chOff x="540626" y="4131013"/>
            <a:chExt cx="3521405" cy="2428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F7378-4C2E-4B4A-B758-959FB4954647}"/>
                </a:ext>
              </a:extLst>
            </p:cNvPr>
            <p:cNvSpPr txBox="1"/>
            <p:nvPr/>
          </p:nvSpPr>
          <p:spPr>
            <a:xfrm rot="16200000">
              <a:off x="422805" y="4248834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727FA1-2DA7-FD4D-B9AA-2832CEB75BB1}"/>
                </a:ext>
              </a:extLst>
            </p:cNvPr>
            <p:cNvSpPr txBox="1"/>
            <p:nvPr/>
          </p:nvSpPr>
          <p:spPr>
            <a:xfrm>
              <a:off x="2795968" y="6190244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86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3E960-95A3-46D5-12FD-14162B6F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DF956E-DBEC-C745-AC4E-B64E4E06B6E6}"/>
              </a:ext>
            </a:extLst>
          </p:cNvPr>
          <p:cNvGrpSpPr/>
          <p:nvPr/>
        </p:nvGrpSpPr>
        <p:grpSpPr>
          <a:xfrm>
            <a:off x="472484" y="3714749"/>
            <a:ext cx="4836165" cy="2744531"/>
            <a:chOff x="472484" y="3714749"/>
            <a:chExt cx="4836165" cy="27445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DD048-2B74-144E-8654-137BA636C4D6}"/>
                </a:ext>
              </a:extLst>
            </p:cNvPr>
            <p:cNvSpPr txBox="1"/>
            <p:nvPr/>
          </p:nvSpPr>
          <p:spPr>
            <a:xfrm rot="16200000">
              <a:off x="-61601" y="4248834"/>
              <a:ext cx="171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A8D895-1B86-0E4A-B451-E79A05326DD3}"/>
                </a:ext>
              </a:extLst>
            </p:cNvPr>
            <p:cNvSpPr txBox="1"/>
            <p:nvPr/>
          </p:nvSpPr>
          <p:spPr>
            <a:xfrm rot="20595241">
              <a:off x="4042586" y="5858685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B13361-2829-7047-9DE9-0BB2A7151552}"/>
                </a:ext>
              </a:extLst>
            </p:cNvPr>
            <p:cNvSpPr txBox="1"/>
            <p:nvPr/>
          </p:nvSpPr>
          <p:spPr>
            <a:xfrm rot="1621407">
              <a:off x="942397" y="5812949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80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7F2C4-324E-3A36-D247-1F99CE0D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802410-FFB6-D748-89F8-15C623B46201}"/>
              </a:ext>
            </a:extLst>
          </p:cNvPr>
          <p:cNvGrpSpPr/>
          <p:nvPr/>
        </p:nvGrpSpPr>
        <p:grpSpPr>
          <a:xfrm>
            <a:off x="480469" y="2969976"/>
            <a:ext cx="3581560" cy="3573380"/>
            <a:chOff x="480469" y="2969976"/>
            <a:chExt cx="3581560" cy="35733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B9C5CC-3443-1B4A-B40C-F7367CD490DF}"/>
                </a:ext>
              </a:extLst>
            </p:cNvPr>
            <p:cNvGrpSpPr/>
            <p:nvPr/>
          </p:nvGrpSpPr>
          <p:grpSpPr>
            <a:xfrm>
              <a:off x="480469" y="4178302"/>
              <a:ext cx="3581560" cy="2365054"/>
              <a:chOff x="480469" y="4178302"/>
              <a:chExt cx="3581560" cy="23650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6B182E-9438-D546-8E1D-C72F135DB957}"/>
                  </a:ext>
                </a:extLst>
              </p:cNvPr>
              <p:cNvSpPr txBox="1"/>
              <p:nvPr/>
            </p:nvSpPr>
            <p:spPr>
              <a:xfrm rot="16200000">
                <a:off x="409937" y="4248834"/>
                <a:ext cx="7873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Virus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(A.U.)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95D447-207C-2F45-9914-62AFF95DE81B}"/>
                  </a:ext>
                </a:extLst>
              </p:cNvPr>
              <p:cNvSpPr txBox="1"/>
              <p:nvPr/>
            </p:nvSpPr>
            <p:spPr>
              <a:xfrm>
                <a:off x="2795966" y="6174024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3A44E-59B8-CD4A-9964-96ED93C9A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09" y="2969976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75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691326-0B59-E1C5-D385-8B8BCB60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35E5E5-2496-E8B5-E380-50DB293054A1}"/>
              </a:ext>
            </a:extLst>
          </p:cNvPr>
          <p:cNvGrpSpPr/>
          <p:nvPr/>
        </p:nvGrpSpPr>
        <p:grpSpPr>
          <a:xfrm>
            <a:off x="540626" y="4178302"/>
            <a:ext cx="3521405" cy="2381274"/>
            <a:chOff x="540626" y="4178302"/>
            <a:chExt cx="3521405" cy="23812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F7378-4C2E-4B4A-B758-959FB4954647}"/>
                </a:ext>
              </a:extLst>
            </p:cNvPr>
            <p:cNvSpPr txBox="1"/>
            <p:nvPr/>
          </p:nvSpPr>
          <p:spPr>
            <a:xfrm rot="16200000">
              <a:off x="470094" y="4248834"/>
              <a:ext cx="787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Virus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727FA1-2DA7-FD4D-B9AA-2832CEB75BB1}"/>
                </a:ext>
              </a:extLst>
            </p:cNvPr>
            <p:cNvSpPr txBox="1"/>
            <p:nvPr/>
          </p:nvSpPr>
          <p:spPr>
            <a:xfrm>
              <a:off x="2795968" y="6190244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1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3379D-A57F-D1C3-6723-C903CAEE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852D0D-8AE9-3C49-9D84-34160CD86488}"/>
              </a:ext>
            </a:extLst>
          </p:cNvPr>
          <p:cNvGrpSpPr/>
          <p:nvPr/>
        </p:nvGrpSpPr>
        <p:grpSpPr>
          <a:xfrm>
            <a:off x="374731" y="4030559"/>
            <a:ext cx="4928573" cy="2412083"/>
            <a:chOff x="374731" y="4030559"/>
            <a:chExt cx="4928573" cy="24120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F1F11-26D7-5348-B267-B0FC58E4878E}"/>
                </a:ext>
              </a:extLst>
            </p:cNvPr>
            <p:cNvSpPr txBox="1"/>
            <p:nvPr/>
          </p:nvSpPr>
          <p:spPr>
            <a:xfrm rot="16200000">
              <a:off x="156455" y="4248835"/>
              <a:ext cx="1082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Virus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2ACFD4-B2C1-DF48-8C06-2C997ECF0130}"/>
                </a:ext>
              </a:extLst>
            </p:cNvPr>
            <p:cNvSpPr txBox="1"/>
            <p:nvPr/>
          </p:nvSpPr>
          <p:spPr>
            <a:xfrm rot="20595241">
              <a:off x="4037241" y="5868550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4D9D73-5440-8D44-ACB1-5DD65A0707B7}"/>
                </a:ext>
              </a:extLst>
            </p:cNvPr>
            <p:cNvSpPr txBox="1"/>
            <p:nvPr/>
          </p:nvSpPr>
          <p:spPr>
            <a:xfrm rot="1621407">
              <a:off x="974247" y="5796311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80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51C44-D33A-C23F-3FBC-ACC35D4A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76618D-1DBE-B241-9C57-33C68D71162A}"/>
              </a:ext>
            </a:extLst>
          </p:cNvPr>
          <p:cNvGrpSpPr/>
          <p:nvPr/>
        </p:nvGrpSpPr>
        <p:grpSpPr>
          <a:xfrm>
            <a:off x="540626" y="2953756"/>
            <a:ext cx="3521405" cy="3594669"/>
            <a:chOff x="540626" y="2953756"/>
            <a:chExt cx="3521405" cy="35946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629252-51F5-0240-88FC-E8585C283D05}"/>
                </a:ext>
              </a:extLst>
            </p:cNvPr>
            <p:cNvSpPr txBox="1"/>
            <p:nvPr/>
          </p:nvSpPr>
          <p:spPr>
            <a:xfrm rot="16200000">
              <a:off x="422805" y="4248834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774EEC-6D41-2B4A-BEBB-3BAEAB74E841}"/>
                </a:ext>
              </a:extLst>
            </p:cNvPr>
            <p:cNvSpPr txBox="1"/>
            <p:nvPr/>
          </p:nvSpPr>
          <p:spPr>
            <a:xfrm>
              <a:off x="2795968" y="6179093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AAE3EC-A627-8E42-8D7D-911D0F2FF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11" y="2953756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72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D518C26-84D5-664D-8FCE-0F6D51F403F7}"/>
              </a:ext>
            </a:extLst>
          </p:cNvPr>
          <p:cNvGrpSpPr/>
          <p:nvPr/>
        </p:nvGrpSpPr>
        <p:grpSpPr>
          <a:xfrm>
            <a:off x="700564" y="2240279"/>
            <a:ext cx="5456872" cy="3705107"/>
            <a:chOff x="700564" y="2240279"/>
            <a:chExt cx="5456872" cy="3705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BD5CC6-CD8A-C84B-836D-8E0ACF2FF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236" y="2240279"/>
              <a:ext cx="5029200" cy="3429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249C57B-B5BA-594D-B09E-7CB16E9B10B1}"/>
                </a:ext>
              </a:extLst>
            </p:cNvPr>
            <p:cNvSpPr txBox="1"/>
            <p:nvPr/>
          </p:nvSpPr>
          <p:spPr>
            <a:xfrm>
              <a:off x="3005781" y="5576054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3D06CD-00C7-6F44-8E6D-6D12686B0E9A}"/>
                </a:ext>
              </a:extLst>
            </p:cNvPr>
            <p:cNvSpPr txBox="1"/>
            <p:nvPr/>
          </p:nvSpPr>
          <p:spPr>
            <a:xfrm rot="16200000">
              <a:off x="166479" y="3631613"/>
              <a:ext cx="171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tot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163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32141-C77E-5A46-5C86-53728E95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A7DA3AF-2477-BF28-0B74-E8862F0C8860}"/>
              </a:ext>
            </a:extLst>
          </p:cNvPr>
          <p:cNvGrpSpPr/>
          <p:nvPr/>
        </p:nvGrpSpPr>
        <p:grpSpPr>
          <a:xfrm>
            <a:off x="540626" y="2953756"/>
            <a:ext cx="3521405" cy="3594669"/>
            <a:chOff x="540626" y="2953756"/>
            <a:chExt cx="3521405" cy="35946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75195F-1022-5CE7-6905-3770513F8D41}"/>
                </a:ext>
              </a:extLst>
            </p:cNvPr>
            <p:cNvSpPr txBox="1"/>
            <p:nvPr/>
          </p:nvSpPr>
          <p:spPr>
            <a:xfrm rot="16200000">
              <a:off x="422805" y="4248834"/>
              <a:ext cx="881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138B14-76EF-E187-75FC-2AFCF820BD36}"/>
                </a:ext>
              </a:extLst>
            </p:cNvPr>
            <p:cNvSpPr txBox="1"/>
            <p:nvPr/>
          </p:nvSpPr>
          <p:spPr>
            <a:xfrm>
              <a:off x="2795968" y="6179093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47B555-34FB-FC3B-0AB2-6FBF4686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8411" y="2953756"/>
              <a:ext cx="1350588" cy="81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14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1608F-FED8-5FF4-D9B3-04221AD0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5D351C-16F4-B649-B151-11D885EBC7DA}"/>
              </a:ext>
            </a:extLst>
          </p:cNvPr>
          <p:cNvGrpSpPr/>
          <p:nvPr/>
        </p:nvGrpSpPr>
        <p:grpSpPr>
          <a:xfrm>
            <a:off x="830093" y="2752591"/>
            <a:ext cx="3447858" cy="4068730"/>
            <a:chOff x="830093" y="2752591"/>
            <a:chExt cx="3447858" cy="40687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66289D-809F-304C-8349-F424D82E5B5A}"/>
                </a:ext>
              </a:extLst>
            </p:cNvPr>
            <p:cNvSpPr txBox="1"/>
            <p:nvPr/>
          </p:nvSpPr>
          <p:spPr>
            <a:xfrm rot="16200000">
              <a:off x="-804650" y="4387334"/>
              <a:ext cx="3638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Virus (t = 96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)/Virus (t = 24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9E3D49-64F4-9144-A48D-70CD35B68076}"/>
                </a:ext>
              </a:extLst>
            </p:cNvPr>
            <p:cNvSpPr txBox="1"/>
            <p:nvPr/>
          </p:nvSpPr>
          <p:spPr>
            <a:xfrm>
              <a:off x="2580050" y="617499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24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765BBC-F4A3-333D-6FCE-E09BCDB9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00"/>
            <a:ext cx="5029200" cy="3429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DB76CB-7BBE-CF43-BFF0-F4602AB3AE5F}"/>
              </a:ext>
            </a:extLst>
          </p:cNvPr>
          <p:cNvGrpSpPr/>
          <p:nvPr/>
        </p:nvGrpSpPr>
        <p:grpSpPr>
          <a:xfrm>
            <a:off x="729735" y="3141127"/>
            <a:ext cx="3548216" cy="3680194"/>
            <a:chOff x="729735" y="3141127"/>
            <a:chExt cx="3548216" cy="36801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17BB57-7B27-B043-8C01-3A2CE60B63AE}"/>
                </a:ext>
              </a:extLst>
            </p:cNvPr>
            <p:cNvSpPr txBox="1"/>
            <p:nvPr/>
          </p:nvSpPr>
          <p:spPr>
            <a:xfrm>
              <a:off x="2580050" y="6174990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679766-0475-E848-9E56-F54070AA3998}"/>
                </a:ext>
              </a:extLst>
            </p:cNvPr>
            <p:cNvSpPr txBox="1"/>
            <p:nvPr/>
          </p:nvSpPr>
          <p:spPr>
            <a:xfrm rot="16200000">
              <a:off x="-516472" y="4387334"/>
              <a:ext cx="2861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(t = 96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)/vDNA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949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132ABA-053C-4ABB-9CBF-CE1BC92B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F413D2-4AF1-FD48-9AEB-652B88045F47}"/>
              </a:ext>
            </a:extLst>
          </p:cNvPr>
          <p:cNvGrpSpPr/>
          <p:nvPr/>
        </p:nvGrpSpPr>
        <p:grpSpPr>
          <a:xfrm>
            <a:off x="472484" y="3714749"/>
            <a:ext cx="4836165" cy="2724860"/>
            <a:chOff x="472484" y="3714749"/>
            <a:chExt cx="4836165" cy="27248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6F822B-73EC-CA4F-846F-5D3F686A1BB6}"/>
                </a:ext>
              </a:extLst>
            </p:cNvPr>
            <p:cNvSpPr txBox="1"/>
            <p:nvPr/>
          </p:nvSpPr>
          <p:spPr>
            <a:xfrm rot="16200000">
              <a:off x="-61601" y="4248834"/>
              <a:ext cx="171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B736E8-DF0D-554E-8955-58B2BC6C20DF}"/>
                </a:ext>
              </a:extLst>
            </p:cNvPr>
            <p:cNvSpPr txBox="1"/>
            <p:nvPr/>
          </p:nvSpPr>
          <p:spPr>
            <a:xfrm rot="1621407">
              <a:off x="1041980" y="5793278"/>
              <a:ext cx="1704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BD505-0EAB-214C-B733-C9EDEB9709BF}"/>
                </a:ext>
              </a:extLst>
            </p:cNvPr>
            <p:cNvSpPr txBox="1"/>
            <p:nvPr/>
          </p:nvSpPr>
          <p:spPr>
            <a:xfrm rot="20595241">
              <a:off x="4042586" y="5858685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91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5A867-D904-7199-3E23-4F92DA02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BF413D2-4AF1-FD48-9AEB-652B88045F47}"/>
              </a:ext>
            </a:extLst>
          </p:cNvPr>
          <p:cNvGrpSpPr/>
          <p:nvPr/>
        </p:nvGrpSpPr>
        <p:grpSpPr>
          <a:xfrm>
            <a:off x="472484" y="3714749"/>
            <a:ext cx="4836165" cy="2724860"/>
            <a:chOff x="472484" y="3714749"/>
            <a:chExt cx="4836165" cy="27248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6F822B-73EC-CA4F-846F-5D3F686A1BB6}"/>
                </a:ext>
              </a:extLst>
            </p:cNvPr>
            <p:cNvSpPr txBox="1"/>
            <p:nvPr/>
          </p:nvSpPr>
          <p:spPr>
            <a:xfrm rot="16200000">
              <a:off x="-61601" y="4248834"/>
              <a:ext cx="171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Tp5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2,tot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B736E8-DF0D-554E-8955-58B2BC6C20DF}"/>
                </a:ext>
              </a:extLst>
            </p:cNvPr>
            <p:cNvSpPr txBox="1"/>
            <p:nvPr/>
          </p:nvSpPr>
          <p:spPr>
            <a:xfrm rot="1621407">
              <a:off x="1041980" y="5793278"/>
              <a:ext cx="1704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BD505-0EAB-214C-B733-C9EDEB9709BF}"/>
                </a:ext>
              </a:extLst>
            </p:cNvPr>
            <p:cNvSpPr txBox="1"/>
            <p:nvPr/>
          </p:nvSpPr>
          <p:spPr>
            <a:xfrm rot="20595241">
              <a:off x="4042586" y="5858685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91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1E6DF-5E4E-F718-61E3-B36FBB7C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A8B3CF-8BBD-A940-962D-D72CAD9565D1}"/>
              </a:ext>
            </a:extLst>
          </p:cNvPr>
          <p:cNvGrpSpPr/>
          <p:nvPr/>
        </p:nvGrpSpPr>
        <p:grpSpPr>
          <a:xfrm>
            <a:off x="302100" y="4030559"/>
            <a:ext cx="4998297" cy="2409050"/>
            <a:chOff x="302100" y="4030559"/>
            <a:chExt cx="4998297" cy="24090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27B51A-5909-A74C-8156-9E33C9BB4821}"/>
                </a:ext>
              </a:extLst>
            </p:cNvPr>
            <p:cNvSpPr txBox="1"/>
            <p:nvPr/>
          </p:nvSpPr>
          <p:spPr>
            <a:xfrm rot="16200000">
              <a:off x="83824" y="4248835"/>
              <a:ext cx="1082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Virus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(A.U.)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7C162-C57B-9D46-A58A-07E7B35C3E52}"/>
                </a:ext>
              </a:extLst>
            </p:cNvPr>
            <p:cNvSpPr txBox="1"/>
            <p:nvPr/>
          </p:nvSpPr>
          <p:spPr>
            <a:xfrm rot="20595241">
              <a:off x="4034334" y="5840637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EAD376-44B2-0D42-9781-557AA1B9430D}"/>
                </a:ext>
              </a:extLst>
            </p:cNvPr>
            <p:cNvSpPr txBox="1"/>
            <p:nvPr/>
          </p:nvSpPr>
          <p:spPr>
            <a:xfrm rot="1621407">
              <a:off x="1041980" y="5793278"/>
              <a:ext cx="1704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tot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46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7B285-86B0-D1E3-4E05-D0FFA1EC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29200" cy="3200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A8B3CF-8BBD-A940-962D-D72CAD9565D1}"/>
              </a:ext>
            </a:extLst>
          </p:cNvPr>
          <p:cNvGrpSpPr/>
          <p:nvPr/>
        </p:nvGrpSpPr>
        <p:grpSpPr>
          <a:xfrm>
            <a:off x="302100" y="4030559"/>
            <a:ext cx="4998297" cy="2179410"/>
            <a:chOff x="302100" y="4030559"/>
            <a:chExt cx="4998297" cy="21794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27B51A-5909-A74C-8156-9E33C9BB4821}"/>
                </a:ext>
              </a:extLst>
            </p:cNvPr>
            <p:cNvSpPr txBox="1"/>
            <p:nvPr/>
          </p:nvSpPr>
          <p:spPr>
            <a:xfrm rot="16200000">
              <a:off x="83824" y="4248835"/>
              <a:ext cx="1082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Virus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(I.U./mL)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7C162-C57B-9D46-A58A-07E7B35C3E52}"/>
                </a:ext>
              </a:extLst>
            </p:cNvPr>
            <p:cNvSpPr txBox="1"/>
            <p:nvPr/>
          </p:nvSpPr>
          <p:spPr>
            <a:xfrm rot="20595241">
              <a:off x="4034334" y="5840637"/>
              <a:ext cx="126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hpi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BD84C8-210D-2E2C-ADF4-44487EE3396C}"/>
              </a:ext>
            </a:extLst>
          </p:cNvPr>
          <p:cNvSpPr txBox="1"/>
          <p:nvPr/>
        </p:nvSpPr>
        <p:spPr>
          <a:xfrm rot="1621407">
            <a:off x="974247" y="5796311"/>
            <a:ext cx="182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vDNA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in,0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(genomes/cell)</a:t>
            </a:r>
          </a:p>
        </p:txBody>
      </p:sp>
    </p:spTree>
    <p:extLst>
      <p:ext uri="{BB962C8B-B14F-4D97-AF65-F5344CB8AC3E}">
        <p14:creationId xmlns:p14="http://schemas.microsoft.com/office/powerpoint/2010/main" val="317184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Chart, surface chart&#10;&#10;Description automatically generated">
            <a:extLst>
              <a:ext uri="{FF2B5EF4-FFF2-40B4-BE49-F238E27FC236}">
                <a16:creationId xmlns:a16="http://schemas.microsoft.com/office/drawing/2014/main" id="{023260E9-0FED-E541-B8FF-4A6D1636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6" t="84204" r="8908" b="2149"/>
          <a:stretch/>
        </p:blipFill>
        <p:spPr>
          <a:xfrm>
            <a:off x="2141316" y="5249118"/>
            <a:ext cx="2766350" cy="4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9520C6-1B6A-1544-93F1-3A9EA8A6A14D}"/>
              </a:ext>
            </a:extLst>
          </p:cNvPr>
          <p:cNvGrpSpPr/>
          <p:nvPr/>
        </p:nvGrpSpPr>
        <p:grpSpPr>
          <a:xfrm>
            <a:off x="635250" y="2055613"/>
            <a:ext cx="5417680" cy="3718170"/>
            <a:chOff x="635250" y="2055613"/>
            <a:chExt cx="5417680" cy="3718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9F06A5-DFF9-7645-BC48-E2F139247D2B}"/>
                </a:ext>
              </a:extLst>
            </p:cNvPr>
            <p:cNvGrpSpPr/>
            <p:nvPr/>
          </p:nvGrpSpPr>
          <p:grpSpPr>
            <a:xfrm>
              <a:off x="635250" y="2055613"/>
              <a:ext cx="5417680" cy="3718170"/>
              <a:chOff x="635250" y="2055613"/>
              <a:chExt cx="5417680" cy="371817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EFE1445-2716-C843-9BD2-463429D6E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3730" y="2055613"/>
                <a:ext cx="5029200" cy="34290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FF812E-9AEB-CD45-8772-5EAA9CFC147F}"/>
                  </a:ext>
                </a:extLst>
              </p:cNvPr>
              <p:cNvSpPr txBox="1"/>
              <p:nvPr/>
            </p:nvSpPr>
            <p:spPr>
              <a:xfrm>
                <a:off x="2905298" y="5404451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31E5A2-976F-B84A-BC25-D0289A1D6825}"/>
                  </a:ext>
                </a:extLst>
              </p:cNvPr>
              <p:cNvSpPr txBox="1"/>
              <p:nvPr/>
            </p:nvSpPr>
            <p:spPr>
              <a:xfrm rot="16200000">
                <a:off x="101165" y="3446947"/>
                <a:ext cx="1714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(genomes/cell)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13EA5A-1E0D-EC40-A551-1BA5FC8C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9826" y="2199656"/>
              <a:ext cx="1397654" cy="713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333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0DCCC08-715C-9C41-A970-9F913D1F4CEB}"/>
              </a:ext>
            </a:extLst>
          </p:cNvPr>
          <p:cNvGrpSpPr/>
          <p:nvPr/>
        </p:nvGrpSpPr>
        <p:grpSpPr>
          <a:xfrm>
            <a:off x="791199" y="2971800"/>
            <a:ext cx="5152401" cy="3281958"/>
            <a:chOff x="791199" y="2971800"/>
            <a:chExt cx="5152401" cy="32819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DE9C70-779E-D34B-B2F6-799F49D3FC15}"/>
                </a:ext>
              </a:extLst>
            </p:cNvPr>
            <p:cNvGrpSpPr/>
            <p:nvPr/>
          </p:nvGrpSpPr>
          <p:grpSpPr>
            <a:xfrm>
              <a:off x="791199" y="2971800"/>
              <a:ext cx="5152401" cy="3200400"/>
              <a:chOff x="791199" y="2971800"/>
              <a:chExt cx="5152401" cy="32004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EE9A4B-DE8B-CC49-840B-BD09CE55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0" y="2971800"/>
                <a:ext cx="5029200" cy="32004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29EB6A-28F7-BE40-A089-CA2AF2748D3D}"/>
                  </a:ext>
                </a:extLst>
              </p:cNvPr>
              <p:cNvSpPr txBox="1"/>
              <p:nvPr/>
            </p:nvSpPr>
            <p:spPr>
              <a:xfrm rot="16200000">
                <a:off x="257114" y="3944829"/>
                <a:ext cx="1714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(genomes/cell)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9EF0D-2656-9046-8718-56EF2CF6FEDE}"/>
                  </a:ext>
                </a:extLst>
              </p:cNvPr>
              <p:cNvSpPr txBox="1"/>
              <p:nvPr/>
            </p:nvSpPr>
            <p:spPr>
              <a:xfrm rot="20595241">
                <a:off x="3840707" y="5680556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58821C-0B55-994C-8CB3-E63F582E6F4C}"/>
                </a:ext>
              </a:extLst>
            </p:cNvPr>
            <p:cNvSpPr txBox="1"/>
            <p:nvPr/>
          </p:nvSpPr>
          <p:spPr>
            <a:xfrm rot="1621407">
              <a:off x="1144253" y="5607427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29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1F0BF7-7A2B-8841-B81A-0E3BF2098311}"/>
              </a:ext>
            </a:extLst>
          </p:cNvPr>
          <p:cNvGrpSpPr/>
          <p:nvPr/>
        </p:nvGrpSpPr>
        <p:grpSpPr>
          <a:xfrm>
            <a:off x="791199" y="2971800"/>
            <a:ext cx="5152401" cy="3286371"/>
            <a:chOff x="791199" y="2971800"/>
            <a:chExt cx="5152401" cy="32863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8A3DC8-3C0F-B14E-B16F-8ADF37A8A4EA}"/>
                </a:ext>
              </a:extLst>
            </p:cNvPr>
            <p:cNvGrpSpPr/>
            <p:nvPr/>
          </p:nvGrpSpPr>
          <p:grpSpPr>
            <a:xfrm>
              <a:off x="791199" y="2971800"/>
              <a:ext cx="5152401" cy="3200400"/>
              <a:chOff x="791199" y="2971800"/>
              <a:chExt cx="5152401" cy="32004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480C29F-2785-4849-8AFB-2F16AD2F7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0" y="2971800"/>
                <a:ext cx="5029200" cy="3200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7CC075-2E6C-7E42-9535-2636855F3171}"/>
                  </a:ext>
                </a:extLst>
              </p:cNvPr>
              <p:cNvSpPr txBox="1"/>
              <p:nvPr/>
            </p:nvSpPr>
            <p:spPr>
              <a:xfrm rot="16200000">
                <a:off x="257114" y="3944829"/>
                <a:ext cx="1714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(genomes/cell)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8EBA3C-34D2-704C-9672-ED0026F6E258}"/>
                  </a:ext>
                </a:extLst>
              </p:cNvPr>
              <p:cNvSpPr txBox="1"/>
              <p:nvPr/>
            </p:nvSpPr>
            <p:spPr>
              <a:xfrm rot="20595241">
                <a:off x="3840707" y="5680556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EFE2C-9E1A-AF41-81FE-629C7D75191A}"/>
                </a:ext>
              </a:extLst>
            </p:cNvPr>
            <p:cNvSpPr txBox="1"/>
            <p:nvPr/>
          </p:nvSpPr>
          <p:spPr>
            <a:xfrm rot="1621407">
              <a:off x="1157505" y="5611840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67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EB6146-5F34-964A-B678-AE77CBACFFD3}"/>
              </a:ext>
            </a:extLst>
          </p:cNvPr>
          <p:cNvGrpSpPr/>
          <p:nvPr/>
        </p:nvGrpSpPr>
        <p:grpSpPr>
          <a:xfrm>
            <a:off x="791199" y="2971800"/>
            <a:ext cx="5152401" cy="3278142"/>
            <a:chOff x="791199" y="2971800"/>
            <a:chExt cx="5152401" cy="327814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5CF544-CA49-FD41-AA17-58563B395E1C}"/>
                </a:ext>
              </a:extLst>
            </p:cNvPr>
            <p:cNvGrpSpPr/>
            <p:nvPr/>
          </p:nvGrpSpPr>
          <p:grpSpPr>
            <a:xfrm>
              <a:off x="791199" y="2971800"/>
              <a:ext cx="5152401" cy="3200400"/>
              <a:chOff x="791199" y="2971800"/>
              <a:chExt cx="5152401" cy="3200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234192D-520D-EC43-A988-FC3BD46C0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0" y="2971800"/>
                <a:ext cx="5029200" cy="32004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7CC075-2E6C-7E42-9535-2636855F3171}"/>
                  </a:ext>
                </a:extLst>
              </p:cNvPr>
              <p:cNvSpPr txBox="1"/>
              <p:nvPr/>
            </p:nvSpPr>
            <p:spPr>
              <a:xfrm rot="16200000">
                <a:off x="257114" y="3944829"/>
                <a:ext cx="17145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(genomes/cell)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8EBA3C-34D2-704C-9672-ED0026F6E258}"/>
                  </a:ext>
                </a:extLst>
              </p:cNvPr>
              <p:cNvSpPr txBox="1"/>
              <p:nvPr/>
            </p:nvSpPr>
            <p:spPr>
              <a:xfrm rot="20595241">
                <a:off x="3840707" y="5680556"/>
                <a:ext cx="1266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Time 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2476A-4AA3-E347-8868-F776D121A764}"/>
                </a:ext>
              </a:extLst>
            </p:cNvPr>
            <p:cNvSpPr txBox="1"/>
            <p:nvPr/>
          </p:nvSpPr>
          <p:spPr>
            <a:xfrm rot="1621407">
              <a:off x="1157504" y="5603611"/>
              <a:ext cx="1825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in,0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12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796A073-F16A-354F-BA16-F8248E2CD3E9}"/>
              </a:ext>
            </a:extLst>
          </p:cNvPr>
          <p:cNvGrpSpPr/>
          <p:nvPr/>
        </p:nvGrpSpPr>
        <p:grpSpPr>
          <a:xfrm>
            <a:off x="555138" y="819834"/>
            <a:ext cx="5388462" cy="3979075"/>
            <a:chOff x="555138" y="819834"/>
            <a:chExt cx="5388462" cy="3979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C2AAAB-6C12-744E-A7F0-D0F8A35B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819834"/>
              <a:ext cx="5029200" cy="3429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D4CF85-0D69-EB43-8571-FCAA8D1FB08F}"/>
                </a:ext>
              </a:extLst>
            </p:cNvPr>
            <p:cNvSpPr txBox="1"/>
            <p:nvPr/>
          </p:nvSpPr>
          <p:spPr>
            <a:xfrm rot="16200000">
              <a:off x="-87666" y="2211168"/>
              <a:ext cx="1931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Maximal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rep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(genomes/cell)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9962D-BCFF-5B4E-8966-AAAB439E76E8}"/>
                </a:ext>
              </a:extLst>
            </p:cNvPr>
            <p:cNvSpPr txBox="1"/>
            <p:nvPr/>
          </p:nvSpPr>
          <p:spPr>
            <a:xfrm>
              <a:off x="2635417" y="4152578"/>
              <a:ext cx="15871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vDNA</a:t>
              </a:r>
              <a:r>
                <a:rPr lang="en-US" baseline="-25000" dirty="0"/>
                <a:t>in,0</a:t>
              </a:r>
              <a:endParaRPr lang="en-US" dirty="0"/>
            </a:p>
            <a:p>
              <a:pPr algn="ctr"/>
              <a:r>
                <a:rPr lang="en-US" dirty="0"/>
                <a:t>(genomes/cell)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2C1220-0B51-E14A-9F75-AED67F3B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283" y="1888003"/>
              <a:ext cx="25146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81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313264-17CA-0941-93CE-B3FAE5F6AD7F}"/>
              </a:ext>
            </a:extLst>
          </p:cNvPr>
          <p:cNvGrpSpPr/>
          <p:nvPr/>
        </p:nvGrpSpPr>
        <p:grpSpPr>
          <a:xfrm>
            <a:off x="579202" y="819833"/>
            <a:ext cx="5364398" cy="4003140"/>
            <a:chOff x="579202" y="819833"/>
            <a:chExt cx="5364398" cy="40031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B64BA1-3D03-E848-97CD-B4C0AB1FF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819833"/>
              <a:ext cx="5029200" cy="3429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12A979-DD7E-7349-A628-87D8698DD0B3}"/>
                </a:ext>
              </a:extLst>
            </p:cNvPr>
            <p:cNvGrpSpPr/>
            <p:nvPr/>
          </p:nvGrpSpPr>
          <p:grpSpPr>
            <a:xfrm>
              <a:off x="579202" y="1711031"/>
              <a:ext cx="3643381" cy="3111942"/>
              <a:chOff x="579202" y="1711031"/>
              <a:chExt cx="3643381" cy="311194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4DCFCC-4E52-C745-97B7-B9A554C922F5}"/>
                  </a:ext>
                </a:extLst>
              </p:cNvPr>
              <p:cNvSpPr txBox="1"/>
              <p:nvPr/>
            </p:nvSpPr>
            <p:spPr>
              <a:xfrm rot="16200000">
                <a:off x="79065" y="2211168"/>
                <a:ext cx="16466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vDNA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hpi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128B54-CAD2-1642-9B0D-DB83D84263A1}"/>
                  </a:ext>
                </a:extLst>
              </p:cNvPr>
              <p:cNvSpPr txBox="1"/>
              <p:nvPr/>
            </p:nvSpPr>
            <p:spPr>
              <a:xfrm>
                <a:off x="2635417" y="4176642"/>
                <a:ext cx="15871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vDNA</a:t>
                </a:r>
                <a:r>
                  <a:rPr lang="en-US" baseline="-25000" dirty="0"/>
                  <a:t>in,0</a:t>
                </a:r>
                <a:endParaRPr lang="en-US" dirty="0"/>
              </a:p>
              <a:p>
                <a:pPr algn="ctr"/>
                <a:r>
                  <a:rPr lang="en-US" dirty="0"/>
                  <a:t>(genomes/cell)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334715-D5FE-474C-9F84-2EA6F6BDD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283" y="1888002"/>
              <a:ext cx="25146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49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EDD689-C691-2B4B-B486-91CEAA6A3574}"/>
              </a:ext>
            </a:extLst>
          </p:cNvPr>
          <p:cNvGrpSpPr/>
          <p:nvPr/>
        </p:nvGrpSpPr>
        <p:grpSpPr>
          <a:xfrm>
            <a:off x="789894" y="1023767"/>
            <a:ext cx="5153706" cy="4002664"/>
            <a:chOff x="789894" y="1023767"/>
            <a:chExt cx="5153706" cy="40026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631608-11D2-CA41-A56C-131C437E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023767"/>
              <a:ext cx="5029200" cy="3429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2E5FD1-AB7A-4449-AD9B-65FA0616237B}"/>
                </a:ext>
              </a:extLst>
            </p:cNvPr>
            <p:cNvSpPr txBox="1"/>
            <p:nvPr/>
          </p:nvSpPr>
          <p:spPr>
            <a:xfrm rot="16200000">
              <a:off x="-463815" y="2553601"/>
              <a:ext cx="2876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Hill Coefficient for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vDNA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rep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B2871D-0B02-C641-B35E-7E68599B13ED}"/>
                </a:ext>
              </a:extLst>
            </p:cNvPr>
            <p:cNvSpPr txBox="1"/>
            <p:nvPr/>
          </p:nvSpPr>
          <p:spPr>
            <a:xfrm>
              <a:off x="2635417" y="4380100"/>
              <a:ext cx="15871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vDNA</a:t>
              </a:r>
              <a:r>
                <a:rPr lang="en-US" baseline="-25000" dirty="0"/>
                <a:t>in,0</a:t>
              </a:r>
              <a:endParaRPr lang="en-US" dirty="0"/>
            </a:p>
            <a:p>
              <a:pPr algn="ctr"/>
              <a:r>
                <a:rPr lang="en-US" dirty="0"/>
                <a:t>(genomes/cell)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872DB2-4319-1A41-9F1B-7E09BC13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283" y="1881017"/>
              <a:ext cx="25146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9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</TotalTime>
  <Words>386</Words>
  <Application>Microsoft Macintosh PowerPoint</Application>
  <PresentationFormat>On-screen Show (4:3)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Monti, Christopher</dc:creator>
  <cp:lastModifiedBy>Monti, Christopher</cp:lastModifiedBy>
  <cp:revision>85</cp:revision>
  <dcterms:created xsi:type="dcterms:W3CDTF">2022-01-04T16:49:58Z</dcterms:created>
  <dcterms:modified xsi:type="dcterms:W3CDTF">2022-06-20T19:37:26Z</dcterms:modified>
</cp:coreProperties>
</file>